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5"/>
  </p:notesMasterIdLst>
  <p:sldIdLst>
    <p:sldId id="277" r:id="rId2"/>
    <p:sldId id="328" r:id="rId3"/>
    <p:sldId id="329" r:id="rId4"/>
    <p:sldId id="315" r:id="rId5"/>
    <p:sldId id="327" r:id="rId6"/>
    <p:sldId id="331" r:id="rId7"/>
    <p:sldId id="340" r:id="rId8"/>
    <p:sldId id="267" r:id="rId9"/>
    <p:sldId id="342" r:id="rId10"/>
    <p:sldId id="337" r:id="rId11"/>
    <p:sldId id="345" r:id="rId12"/>
    <p:sldId id="346" r:id="rId13"/>
    <p:sldId id="32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B9"/>
    <a:srgbClr val="663300"/>
    <a:srgbClr val="996633"/>
    <a:srgbClr val="FAF7B4"/>
    <a:srgbClr val="DB6BA6"/>
    <a:srgbClr val="0000FF"/>
    <a:srgbClr val="336699"/>
    <a:srgbClr val="00FFFF"/>
    <a:srgbClr val="6699FF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52C9-6821-4FB5-8415-D5F2CE80FE5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5676A-6523-4A1D-B454-DB1106E50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1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Главное достоинство Песочницы в том, что она позволяет ребёнку или целой группе детей реально создавать картину мира в живом </a:t>
            </a:r>
            <a:r>
              <a:rPr lang="ru-RU" b="1" dirty="0" smtClean="0"/>
              <a:t>трёхмерном пространстве.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676A-6523-4A1D-B454-DB1106E50C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14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Главное достоинство Песочницы в том, что она позволяет ребёнку или целой группе детей реально создавать картину мира в живом </a:t>
            </a:r>
            <a:r>
              <a:rPr lang="ru-RU" b="1" dirty="0" smtClean="0"/>
              <a:t>трёхмерном пространстве.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676A-6523-4A1D-B454-DB1106E50C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Главное достоинство Песочницы в том, что она позволяет ребёнку или целой группе детей реально создавать картину мира в живом </a:t>
            </a:r>
            <a:r>
              <a:rPr lang="ru-RU" b="1" dirty="0" smtClean="0"/>
              <a:t>трёхмерном пространстве.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676A-6523-4A1D-B454-DB1106E50C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6E87-1C5C-46BE-946F-B7DDB0C3D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362D-CCD2-4600-8CE6-46E0AAD70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CDCB-290F-4206-80E9-47C8BCB8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1A21-6865-445D-8F92-9EA2CF3B9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C5517-1690-4252-8BCF-A5E6AC28F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1309-B0B1-4DAC-A139-BF3CBD8F2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5E2F-D797-4CAD-90D5-E7300DA83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52A6-A0C0-4466-8AFB-46F371065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F70D-E36C-41C5-B801-865F91B6C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7C0D-E059-470B-8554-72A4C86A9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FEB6-E35D-4DDF-A037-B4D16F7BD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B5AABA-8C16-4456-BACB-353B96CE5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%20&#1042;&#1072;&#1083;&#1077;&#1088;&#1100;&#1077;&#1074;&#1085;&#1072;\Desktop\&#1087;&#1077;&#1089;&#1086;&#1082;%20&#1042;&#1040;&#1057;&#1048;&#1051;&#1045;&#1050;\&#1076;&#1089;_482%20&#1088;&#1072;&#1085;&#1085;&#1080;&#1081;%20&#1074;&#1086;&#1079;&#1088;&#1072;&#1089;&#1090;%20&#1043;&#1054;&#1058;&#1054;&#1042;&#1054;\&#1057;&#1050;&#1072;&#1079;&#1082;&#1072;.mp4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g4.goodfon.ru/original/1920x1200/2/c3/pesok-rakushki-seashells-zvezda-starfish-sa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18487" cy="3888432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песочной </a:t>
            </a:r>
            <a:r>
              <a:rPr lang="ru-RU" sz="4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для детей раннего возраста в рамках реализации проекта </a:t>
            </a:r>
            <a:b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интернет-гостиная</a:t>
            </a:r>
            <a:b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«МЫ ВМЕСТЕ»</a:t>
            </a:r>
            <a:endParaRPr lang="ru-RU" sz="28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3112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«Детский сад № 482 г.Челябинска»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28" y="5324391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Таланова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Аникина Надежда Александровна</a:t>
            </a:r>
            <a:endParaRPr 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3131840" y="1628800"/>
            <a:ext cx="2736304" cy="1152128"/>
          </a:xfrm>
          <a:prstGeom prst="verticalScroll">
            <a:avLst/>
          </a:prstGeom>
          <a:solidFill>
            <a:srgbClr val="FAF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Песочная сказка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60350"/>
            <a:ext cx="8518525" cy="10804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Совместная деятельность 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детей и родителей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СКаз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321297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Рисунок 6" descr="IMG_20210209_153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89040"/>
            <a:ext cx="3573587" cy="277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210209_124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52736"/>
            <a:ext cx="3791403" cy="2836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вальная выноска 9"/>
          <p:cNvSpPr/>
          <p:nvPr/>
        </p:nvSpPr>
        <p:spPr>
          <a:xfrm>
            <a:off x="2699792" y="5085184"/>
            <a:ext cx="2304256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Спасибо! Было интересно!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-Анна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3326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Обратная связь родителей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251520" y="3789040"/>
            <a:ext cx="2304256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Ребенок стал более открытым. С удовольствием идет в детский сад.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-Ирина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5364088" y="1052736"/>
            <a:ext cx="2952328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1"/>
                </a:solidFill>
              </a:rPr>
              <a:t>Вместе творим, </a:t>
            </a:r>
            <a:r>
              <a:rPr lang="ru-RU" sz="1400" dirty="0" smtClean="0">
                <a:solidFill>
                  <a:schemeClr val="tx1"/>
                </a:solidFill>
              </a:rPr>
              <a:t>п</a:t>
            </a:r>
            <a:r>
              <a:rPr lang="ru-RU" sz="1400" smtClean="0">
                <a:solidFill>
                  <a:schemeClr val="tx1"/>
                </a:solidFill>
              </a:rPr>
              <a:t>ридумываем</a:t>
            </a:r>
            <a:r>
              <a:rPr lang="ru-RU" sz="1400" dirty="0" smtClean="0">
                <a:solidFill>
                  <a:schemeClr val="tx1"/>
                </a:solidFill>
              </a:rPr>
              <a:t>, рассказываем! Здорово, когда мы вместе!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 Папа Сергей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75656" y="3326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Обратная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связь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Наталья Валерьевна\Downloads\Screenshot_20210210_152045_com.android.chrome.jpg"/>
          <p:cNvPicPr>
            <a:picLocks noChangeAspect="1" noChangeArrowheads="1"/>
          </p:cNvPicPr>
          <p:nvPr/>
        </p:nvPicPr>
        <p:blipFill>
          <a:blip r:embed="rId4" cstate="print"/>
          <a:srcRect t="10801" b="8001"/>
          <a:stretch>
            <a:fillRect/>
          </a:stretch>
        </p:blipFill>
        <p:spPr bwMode="auto">
          <a:xfrm>
            <a:off x="395536" y="1052736"/>
            <a:ext cx="3345714" cy="5433364"/>
          </a:xfrm>
          <a:prstGeom prst="rect">
            <a:avLst/>
          </a:prstGeom>
          <a:noFill/>
        </p:spPr>
      </p:pic>
      <p:pic>
        <p:nvPicPr>
          <p:cNvPr id="1030" name="Picture 6" descr="C:\Users\Наталья Валерьевна\Downloads\IMG_20210210_151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36912"/>
            <a:ext cx="2412057" cy="1453934"/>
          </a:xfrm>
          <a:prstGeom prst="rect">
            <a:avLst/>
          </a:prstGeom>
          <a:noFill/>
        </p:spPr>
      </p:pic>
      <p:pic>
        <p:nvPicPr>
          <p:cNvPr id="1031" name="Picture 7" descr="C:\Users\Наталья Валерьевна\Downloads\Screenshot_2021-02-10-15-13-18-290_com.android.chrome.jpg"/>
          <p:cNvPicPr>
            <a:picLocks noChangeAspect="1" noChangeArrowheads="1"/>
          </p:cNvPicPr>
          <p:nvPr/>
        </p:nvPicPr>
        <p:blipFill>
          <a:blip r:embed="rId6" cstate="print"/>
          <a:srcRect t="3276" b="6426"/>
          <a:stretch>
            <a:fillRect/>
          </a:stretch>
        </p:blipFill>
        <p:spPr bwMode="auto">
          <a:xfrm>
            <a:off x="4133996" y="2636912"/>
            <a:ext cx="2153093" cy="3888432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 l="18700" t="9534" r="35626" b="16267"/>
          <a:stretch>
            <a:fillRect/>
          </a:stretch>
        </p:blipFill>
        <p:spPr bwMode="auto">
          <a:xfrm>
            <a:off x="6516216" y="4437112"/>
            <a:ext cx="23640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7319eca73fbb4ce03dd64216e3f700d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1124744"/>
            <a:ext cx="4932040" cy="120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40568" y="274638"/>
            <a:ext cx="9227368" cy="1143000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         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IMG-40352bfa9085f9e19c0edafc783249ba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7049757" cy="528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2227" name="Picture 3" descr="C:\Users\Наталья Валерьевна\Desktop\песок ВАСИЛЕК\IMG_20210209_132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5112568" cy="48143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Интернет – гостиная «Мы вместе»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на сайте 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http://ds482.ru/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3251" name="Picture 3" descr="C:\Users\Наталья Валерьевна\Desktop\песок ВАСИЛЕК\IMG_20210209_132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535942" cy="5760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620688"/>
            <a:ext cx="41044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РУБРИКА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«ВОПРОС-ОТВЕТ»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66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591" y="2852936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РЕКОМЕНДАЦИИ: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ДОМАШНИХ УСЛОВИЯХ ИЗГОТОВИТЬ ПЕСОЧНИЦУ ДЛЯ СОВМЕСТНОЙ ИГРЫ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 РЕБЁНКОМ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9080"/>
            <a:ext cx="8686800" cy="171109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rgbClr val="663300"/>
                </a:solidFill>
              </a:rPr>
              <a:t>Каково главное достоинство песочной </a:t>
            </a:r>
            <a:r>
              <a:rPr lang="ru-RU" sz="5000" b="1" dirty="0" err="1" smtClean="0">
                <a:solidFill>
                  <a:srgbClr val="663300"/>
                </a:solidFill>
              </a:rPr>
              <a:t>игротерапии</a:t>
            </a:r>
            <a:r>
              <a:rPr lang="ru-RU" sz="5000" b="1" dirty="0" smtClean="0">
                <a:solidFill>
                  <a:srgbClr val="663300"/>
                </a:solidFill>
              </a:rPr>
              <a:t>? 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3" name="Picture 2" descr="Послединий, нормальный, парад в Киеве - Различные короткие видеоролики, приколы и др. @ EX.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6632"/>
            <a:ext cx="5731836" cy="358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4139952" cy="60436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Песочная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игротерапия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позволяет нам </a:t>
            </a:r>
            <a:b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менять и не переделывать ребенка, не учить его каким-то специальным поведенческим навыкам, а дать возможность ребенку быть самим собой.</a:t>
            </a:r>
            <a:b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Харенко Е.В\DSC0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2629"/>
            <a:ext cx="4932548" cy="6576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165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395374"/>
            <a:ext cx="7884368" cy="6001643"/>
          </a:xfrm>
          <a:prstGeom prst="rect">
            <a:avLst/>
          </a:prstGeom>
          <a:solidFill>
            <a:srgbClr val="FFE8B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технологии песочной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совместную деятельность детей раннего возраста и родителей.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-Развитие навыков сотрудничества семьи и дошкольного учреждения в рамках реализации проекта  Интернет-гостиная «Мы вместе»;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-Развитие тактильной чувствительности, речи, восприятия, мышления, воображения и у детей раннего возраста;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-Формирование активной позиции родителей по отношению к процессу адаптации детей раннего возраста к условиям детского сада;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-Укрепление детско-родительских отношений.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IMG-26e420b7829e81fabfaa8badad376ecb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83568" y="980728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Домашняя песочница</a:t>
            </a:r>
            <a:endParaRPr lang="ru-RU" sz="4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dd39fc23ed402a16352319e9b303439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99873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4a073ab68b8bdb71230b5866f39c6239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05064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-64aa1df9f2c94bcb7837a649e10da4e4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005064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7584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3.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18525" cy="1080418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детей и родителей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2987824" y="1484784"/>
            <a:ext cx="2808312" cy="1152128"/>
          </a:xfrm>
          <a:prstGeom prst="verticalScroll">
            <a:avLst/>
          </a:prstGeom>
          <a:solidFill>
            <a:srgbClr val="FAF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IMG_20210209_12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429000"/>
            <a:ext cx="2132899" cy="285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IMG_20210209_1248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276872"/>
            <a:ext cx="210066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IMG_20210209_1247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276872"/>
            <a:ext cx="2160240" cy="288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Наталья Валерьевна\Desktop\mp2ukx6coonaryhabpryegx4sv5bnogve4xiie3ueqlzkmk8fvrehtdwnddtt3k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260350"/>
            <a:ext cx="8518525" cy="10804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Совместная деятельность 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детей и родителей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059832" y="1700808"/>
            <a:ext cx="2736304" cy="1368152"/>
          </a:xfrm>
          <a:prstGeom prst="verticalScroll">
            <a:avLst/>
          </a:prstGeom>
          <a:solidFill>
            <a:srgbClr val="FAF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210208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172819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210207_183033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844824"/>
            <a:ext cx="1620466" cy="2166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1cf694433565e82b3a78b0ccc28729cd-V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573016"/>
            <a:ext cx="3515882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-7a328b70aecf713f9015d350fe73f5c5-V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437112"/>
            <a:ext cx="167418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-49b8f99f281d8d17dfb53138cc832e7c-V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4437112"/>
            <a:ext cx="1658720" cy="2211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231</Words>
  <Application>Microsoft Office PowerPoint</Application>
  <PresentationFormat>Экран (4:3)</PresentationFormat>
  <Paragraphs>47</Paragraphs>
  <Slides>13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Использование технологии песочной игротерапии для детей раннего возраста в рамках реализации проекта  интернет-гостиная  «МЫ ВМЕСТЕ»</vt:lpstr>
      <vt:lpstr>Слайд 2</vt:lpstr>
      <vt:lpstr>Слайд 3</vt:lpstr>
      <vt:lpstr>Каково главное достоинство песочной игротерапии?  </vt:lpstr>
      <vt:lpstr>Песочная игротерапия  позволяет нам   не менять и не переделывать ребенка, не учить его каким-то специальным поведенческим навыкам, а дать возможность ребенку быть самим собой. </vt:lpstr>
      <vt:lpstr>Слайд 6</vt:lpstr>
      <vt:lpstr>Слайд 7</vt:lpstr>
      <vt:lpstr>Совместная деятельность  детей и родителей</vt:lpstr>
      <vt:lpstr>Слайд 9</vt:lpstr>
      <vt:lpstr>Слайд 10</vt:lpstr>
      <vt:lpstr>Слайд 11</vt:lpstr>
      <vt:lpstr>Слайд 12</vt:lpstr>
      <vt:lpstr>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ПЕСОК  знакомый незнакомец</dc:title>
  <dc:creator>Customer</dc:creator>
  <cp:lastModifiedBy>Наталья Валерьевна</cp:lastModifiedBy>
  <cp:revision>335</cp:revision>
  <dcterms:created xsi:type="dcterms:W3CDTF">2011-09-19T11:53:54Z</dcterms:created>
  <dcterms:modified xsi:type="dcterms:W3CDTF">2021-02-10T10:31:20Z</dcterms:modified>
</cp:coreProperties>
</file>