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62" r:id="rId5"/>
    <p:sldId id="273" r:id="rId6"/>
    <p:sldId id="263" r:id="rId7"/>
    <p:sldId id="272" r:id="rId8"/>
    <p:sldId id="266" r:id="rId9"/>
    <p:sldId id="276" r:id="rId10"/>
    <p:sldId id="264" r:id="rId11"/>
    <p:sldId id="274" r:id="rId12"/>
    <p:sldId id="265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02A4-7B4D-4255-8675-68DE9558CA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6EB7-448E-47C6-8AED-DC20C5F5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7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02A4-7B4D-4255-8675-68DE9558CA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6EB7-448E-47C6-8AED-DC20C5F5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4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02A4-7B4D-4255-8675-68DE9558CA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6EB7-448E-47C6-8AED-DC20C5F5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4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02A4-7B4D-4255-8675-68DE9558CA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6EB7-448E-47C6-8AED-DC20C5F5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3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02A4-7B4D-4255-8675-68DE9558CA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6EB7-448E-47C6-8AED-DC20C5F5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3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02A4-7B4D-4255-8675-68DE9558CA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6EB7-448E-47C6-8AED-DC20C5F5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1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02A4-7B4D-4255-8675-68DE9558CA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6EB7-448E-47C6-8AED-DC20C5F5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02A4-7B4D-4255-8675-68DE9558CA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6EB7-448E-47C6-8AED-DC20C5F5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6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02A4-7B4D-4255-8675-68DE9558CA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6EB7-448E-47C6-8AED-DC20C5F5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4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02A4-7B4D-4255-8675-68DE9558CA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6EB7-448E-47C6-8AED-DC20C5F5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1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02A4-7B4D-4255-8675-68DE9558CA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6EB7-448E-47C6-8AED-DC20C5F5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2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F02A4-7B4D-4255-8675-68DE9558CA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6EB7-448E-47C6-8AED-DC20C5F5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3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28" y="-56536"/>
            <a:ext cx="9323680" cy="6992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6723" y="363794"/>
            <a:ext cx="5950974" cy="2841523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МАДОУ «ДС № 482 г. Челябинска»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проект </a:t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«Жизнь дана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добрые дела»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8903" y="3392128"/>
            <a:ext cx="6430297" cy="1865671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Подготовительная к школе группа «Колокольчик»</a:t>
            </a: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Педагоги: Соколова Татьяна Александровна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Усольцева Татьяна Николаевна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97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" y="0"/>
            <a:ext cx="909425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65126"/>
            <a:ext cx="6686549" cy="83898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и выводы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3832" r="4128" b="2439"/>
          <a:stretch/>
        </p:blipFill>
        <p:spPr>
          <a:xfrm>
            <a:off x="5347820" y="1545879"/>
            <a:ext cx="2943722" cy="3881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93" y="1430447"/>
            <a:ext cx="2968146" cy="3997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87" y="4609210"/>
            <a:ext cx="1483442" cy="20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05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8" y="-16744"/>
            <a:ext cx="9260518" cy="69453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998" y="365126"/>
            <a:ext cx="7768098" cy="5947184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реализующиеся в рамках данного 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воспитывают толерантное отношению к окружающим людям и животным, открытость и дружелюбие - главные ценности жизни человека.</a:t>
            </a:r>
            <a:b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«Если ребенка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учат добру, </a:t>
            </a:r>
            <a:b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 результате будет добро, </a:t>
            </a:r>
            <a:b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учат злу – в результате будет зло – 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/>
            </a:r>
            <a:b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ибо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ребенок не 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рождается</a:t>
            </a:r>
            <a:b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готовым человеком, </a:t>
            </a:r>
            <a:b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человеком его надо сделать!»</a:t>
            </a: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</a:t>
            </a:r>
            <a:r>
              <a:rPr lang="ru-RU" altLang="ru-RU" sz="2800" dirty="0">
                <a:solidFill>
                  <a:srgbClr val="FF0000"/>
                </a:solidFill>
                <a:latin typeface="Constantia" panose="02030602050306030303" pitchFamily="18" charset="0"/>
              </a:rPr>
              <a:t/>
            </a:r>
            <a:br>
              <a:rPr lang="ru-RU" altLang="ru-RU" sz="2800" dirty="0">
                <a:solidFill>
                  <a:srgbClr val="FF0000"/>
                </a:solidFill>
                <a:latin typeface="Constantia" panose="02030602050306030303" pitchFamily="18" charset="0"/>
              </a:rPr>
            </a:br>
            <a:r>
              <a:rPr lang="ru-RU" altLang="ru-RU" sz="2800" b="1" i="1" dirty="0">
                <a:solidFill>
                  <a:srgbClr val="FF0000"/>
                </a:solidFill>
                <a:latin typeface="Constantia" panose="02030602050306030303" pitchFamily="18" charset="0"/>
              </a:rPr>
              <a:t>(В.А. Сухомлинский).</a:t>
            </a:r>
            <a:r>
              <a:rPr lang="ru-RU" sz="2800" i="1" dirty="0"/>
              <a:t/>
            </a:r>
            <a:br>
              <a:rPr lang="ru-RU" sz="2800" i="1" dirty="0"/>
            </a:br>
            <a:endParaRPr lang="ru-RU" sz="2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543">
            <a:off x="137652" y="4962193"/>
            <a:ext cx="1750142" cy="17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5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" y="0"/>
            <a:ext cx="9094259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82" y="4768645"/>
            <a:ext cx="1483442" cy="2089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469" y="0"/>
            <a:ext cx="744653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5740" y="1091661"/>
            <a:ext cx="46899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ru-RU" altLang="ru-RU" sz="5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Впустите </a:t>
            </a:r>
          </a:p>
          <a:p>
            <a:pPr lvl="1" algn="ctr">
              <a:spcBef>
                <a:spcPct val="0"/>
              </a:spcBef>
            </a:pPr>
            <a:r>
              <a:rPr lang="ru-RU" altLang="ru-RU" sz="5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сердце </a:t>
            </a:r>
          </a:p>
          <a:p>
            <a:pPr lvl="1" algn="ctr">
              <a:spcBef>
                <a:spcPct val="0"/>
              </a:spcBef>
            </a:pPr>
            <a:r>
              <a:rPr lang="ru-RU" altLang="ru-RU" sz="5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ДОБРОТУ!</a:t>
            </a:r>
            <a:endParaRPr lang="ru-RU" altLang="ru-RU" sz="54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6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260518" cy="69453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728" y="365126"/>
            <a:ext cx="7561621" cy="88357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300">
            <a:off x="471950" y="5286658"/>
            <a:ext cx="1386348" cy="13863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8650" y="1248697"/>
            <a:ext cx="7964744" cy="4087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3000"/>
              </a:lnSpc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Баринова Е.В. Уроки Вежливости и Доброты: пособие по детскому этикету для воспитателей дет. садов и школ раннего развития. - Издание 3-е </a:t>
            </a:r>
          </a:p>
          <a:p>
            <a:pPr marL="228600" algn="just">
              <a:lnSpc>
                <a:spcPct val="103000"/>
              </a:lnSpc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Деркунская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В.А. Проектная деятельность дошкольников. Учебно-методическое пособие - М: Центр педагогического образования, 2012 г. – 144 с.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3000"/>
              </a:lnSpc>
            </a:pP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Зверева </a:t>
            </a: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О.Х., Кротова Т.В., «Общение педагога с родителями в ДОУ»: 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</a:t>
            </a: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.: Т.Ц. Сфера, 2005. </a:t>
            </a:r>
            <a:endParaRPr lang="ru-RU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3000"/>
              </a:lnSpc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Киселёва Л.С., Данилина Т.А. Проектный метод в деятельности дошкольного учреждения. М.: АРКТИ, 2006.</a:t>
            </a:r>
          </a:p>
          <a:p>
            <a:pPr marL="228600" algn="just">
              <a:lnSpc>
                <a:spcPct val="103000"/>
              </a:lnSpc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Островская </a:t>
            </a:r>
            <a:r>
              <a:rPr lang="ru-RU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Л.Ф."Правильно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 воспитываем малыша?", пособие для воспитателя детского сада, М., 1979.</a:t>
            </a:r>
          </a:p>
          <a:p>
            <a:pPr marL="228600" algn="just">
              <a:lnSpc>
                <a:spcPct val="103000"/>
              </a:lnSpc>
            </a:pP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Петрова В.И., </a:t>
            </a:r>
            <a:r>
              <a:rPr lang="ru-RU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Стульник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Т.Д. Нравственное воспитание в детском саду. М.: Мозаика-синтез, 2008.</a:t>
            </a:r>
          </a:p>
          <a:p>
            <a:pPr marL="228600">
              <a:lnSpc>
                <a:spcPct val="103000"/>
              </a:lnSpc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2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" y="0"/>
            <a:ext cx="909425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044" y="365126"/>
            <a:ext cx="5801033" cy="89340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проекта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82" y="4768645"/>
            <a:ext cx="1483442" cy="2089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5948" y="1356852"/>
            <a:ext cx="65679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ребенка надо смотреть как на маленького «искателя истины», необходимо поддерживать и питать в нем дух неугомонного искания истины, лелеять проснувшуюся жажду знания»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К.Н.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Вентцель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«Если ребенка учат добру, </a:t>
            </a:r>
            <a:br>
              <a:rPr lang="ru-RU" sz="24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будет добро, </a:t>
            </a:r>
            <a:br>
              <a:rPr lang="ru-RU" sz="24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учат злу – в результате будет зло – ибо ребенок не рождается готовым человеком, </a:t>
            </a:r>
            <a:br>
              <a:rPr lang="ru-RU" sz="24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 его надо сделать!»  </a:t>
            </a:r>
            <a:br>
              <a:rPr lang="ru-RU" sz="24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(В.А. Сухомлинский).</a:t>
            </a:r>
            <a:endParaRPr lang="ru-RU" sz="2400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0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8" y="-16744"/>
            <a:ext cx="9260518" cy="69453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293">
            <a:off x="196502" y="5273237"/>
            <a:ext cx="1019393" cy="1019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116" y="609601"/>
            <a:ext cx="8342671" cy="419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3000"/>
              </a:lnSpc>
            </a:pPr>
            <a:r>
              <a:rPr lang="ru-RU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В настоящее время особое внимание уделяется проблеме </a:t>
            </a:r>
            <a:r>
              <a:rPr lang="ru-RU" sz="2000" b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социально-личностного</a:t>
            </a:r>
            <a:r>
              <a:rPr lang="ru-RU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развития и воспитания </a:t>
            </a:r>
            <a:r>
              <a:rPr lang="ru-RU" sz="20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дошкольников.</a:t>
            </a:r>
            <a:endParaRPr lang="ru-RU" sz="2000" dirty="0" smtClean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03000"/>
              </a:lnSpc>
            </a:pPr>
            <a:r>
              <a:rPr lang="ru-RU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Дошкольное учреждение сегодня рассматривается как </a:t>
            </a:r>
            <a:r>
              <a:rPr lang="ru-RU" sz="2000" b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социально-образовательная система</a:t>
            </a:r>
            <a:r>
              <a:rPr lang="ru-RU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которая может решать задачи </a:t>
            </a:r>
            <a:r>
              <a:rPr lang="ru-RU" sz="2000" b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социальной</a:t>
            </a:r>
            <a:r>
              <a:rPr lang="ru-RU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и педагогической компенсации условий для полноценного развития личности каждого ребёнка</a:t>
            </a:r>
            <a:r>
              <a:rPr lang="ru-RU" sz="20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indent="228600" algn="just">
              <a:lnSpc>
                <a:spcPct val="103000"/>
              </a:lnSpc>
            </a:pPr>
            <a:r>
              <a:rPr lang="ru-RU" sz="20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В сложившейся ныне ситуации острейшего дефицита культуры общения, доброты и внимания друг к другу педагоги испытывают трудности в вопросах профилактики и коррекции таких негативных проявлений детей, как грубость, эмоциональная глухота, враждебность и т. п.</a:t>
            </a:r>
            <a:endParaRPr lang="ru-RU" sz="2000" dirty="0" smtClean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03000"/>
              </a:lnSpc>
            </a:pPr>
            <a:r>
              <a:rPr lang="ru-RU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Поэтому возникает необходимость в создании условий для развития </a:t>
            </a:r>
            <a:r>
              <a:rPr lang="ru-RU" sz="2000" b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социально-личностных</a:t>
            </a:r>
            <a:r>
              <a:rPr lang="ru-RU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качеств дошкольников. </a:t>
            </a:r>
            <a:endParaRPr lang="ru-RU" sz="2000" dirty="0" smtClean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0761" y="5028715"/>
            <a:ext cx="6425380" cy="1340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3000"/>
              </a:lnSpc>
            </a:pPr>
            <a:r>
              <a:rPr lang="ru-RU" sz="20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Наиболее эффективной формой решения данной проблемы является вовлечение всех участников </a:t>
            </a:r>
            <a:r>
              <a:rPr lang="ru-RU" sz="2000" dirty="0" err="1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воспитательно</a:t>
            </a:r>
            <a:r>
              <a:rPr lang="ru-RU" sz="20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-образовательного процесса в </a:t>
            </a:r>
            <a:r>
              <a:rPr lang="ru-RU" sz="20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проектную деятельность</a:t>
            </a:r>
            <a:r>
              <a:rPr lang="ru-RU" sz="20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0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83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290" y="365126"/>
            <a:ext cx="7118555" cy="26214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b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благоприятных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 – педагогических условий для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воспитания социально- личностных качеств у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дошкольников, духовно-нравственного отношения и чувства сопричастности к животным.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08" y="4768645"/>
            <a:ext cx="1483442" cy="20893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75300" y="2986549"/>
            <a:ext cx="6292647" cy="339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3000"/>
              </a:lnSpc>
            </a:pPr>
            <a:r>
              <a:rPr lang="ru-RU" sz="2400" b="1" u="sng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Задачи</a:t>
            </a:r>
            <a:r>
              <a:rPr lang="ru-RU" sz="2400" b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2400" b="1" dirty="0" smtClean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03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ru-RU" sz="20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формирования </a:t>
            </a:r>
            <a:r>
              <a:rPr lang="ru-RU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познавательных, регулятивных и коммуникативных навыков общения;</a:t>
            </a:r>
            <a:endParaRPr lang="ru-RU" sz="2000" dirty="0" smtClean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03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• расширения представления детей о доброте, как о ценном, неотъемлемом качестве человека.</a:t>
            </a:r>
            <a:endParaRPr lang="ru-RU" sz="2000" dirty="0" smtClean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>
              <a:lnSpc>
                <a:spcPct val="103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• воспитания доброты, отзывчивости, дружелюбия, желания сделать что-то для </a:t>
            </a:r>
            <a:r>
              <a:rPr lang="ru-RU" sz="2000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других, </a:t>
            </a:r>
            <a:r>
              <a:rPr lang="ru-RU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принести им пользу.</a:t>
            </a:r>
            <a:endParaRPr lang="ru-RU" sz="2000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18" y="0"/>
            <a:ext cx="9260518" cy="69453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38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650">
            <a:off x="3820567" y="5516305"/>
            <a:ext cx="1386348" cy="1386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310" y="818999"/>
            <a:ext cx="8691715" cy="493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03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 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работы по проекту. Создание развивающей предметно-пространственной среды: подобрать дидактические игры, подготовить материал для сюжетно-ролевых игр «Семья», «Зоомагазин», «Ветеринарная клиника» и др., создание презентаций и фото альбомов. Подготовка информацию для родителей (консультации по теме, папки передвижки, буклеты). Подбор художественной литературы для детей. Организация сотрудничества с Приютами для животных и ветеринарной клиникой.</a:t>
            </a:r>
          </a:p>
          <a:p>
            <a:pPr indent="228600" algn="just">
              <a:lnSpc>
                <a:spcPct val="103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   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Проведение мероприятий с детьми и родителями по плану проекта. Организация акции. </a:t>
            </a:r>
            <a:endParaRPr lang="ru-RU" sz="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3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 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макета «Прогулочная площадка для животных». Подведение итогов акции – посещение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Приюта для животных и ветеринарной клиникой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Создание видеоролика и презентации по итогам работы.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4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25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614" y="365126"/>
            <a:ext cx="6499736" cy="90323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62" y="4650865"/>
            <a:ext cx="1483442" cy="2089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5615" y="1268361"/>
            <a:ext cx="3864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Благотворительная акция помощи бездомным животным «Протяни руку маленькому другу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буклета «Помоги братьям нашим меньшим!»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95" y="3122155"/>
            <a:ext cx="2606051" cy="3479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9418">
            <a:off x="6110557" y="766774"/>
            <a:ext cx="2733268" cy="1946829"/>
          </a:xfrm>
          <a:prstGeom prst="rect">
            <a:avLst/>
          </a:prstGeom>
          <a:ln>
            <a:solidFill>
              <a:srgbClr val="CC0099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6624">
            <a:off x="5418078" y="3111408"/>
            <a:ext cx="2785288" cy="1903547"/>
          </a:xfrm>
          <a:prstGeom prst="rect">
            <a:avLst/>
          </a:prstGeom>
          <a:ln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326898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8" y="-16744"/>
            <a:ext cx="9260518" cy="69453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07" y="508608"/>
            <a:ext cx="1989813" cy="2653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82" y="1566907"/>
            <a:ext cx="2607399" cy="34765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64" y="4359388"/>
            <a:ext cx="2168871" cy="1626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888" y="1566906"/>
            <a:ext cx="3720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кормушек для птиц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Ручной труд «Наши верные друзья!»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Аппликация «Они тоже хотят иметь свой дом!»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/>
          <a:stretch/>
        </p:blipFill>
        <p:spPr>
          <a:xfrm>
            <a:off x="488888" y="3648547"/>
            <a:ext cx="3059503" cy="2044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868"/>
            <a:ext cx="1386348" cy="1386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79" y="4782590"/>
            <a:ext cx="2218164" cy="16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4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" y="0"/>
            <a:ext cx="909425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908" y="365126"/>
            <a:ext cx="6668442" cy="93857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3386" y="1303699"/>
            <a:ext cx="31415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Авторское стихотворение</a:t>
            </a:r>
          </a:p>
          <a:p>
            <a:pPr algn="ctr"/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Сократ</a:t>
            </a: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Тебя мы взяли из приюта,</a:t>
            </a:r>
          </a:p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ты был совсем малыш.</a:t>
            </a:r>
          </a:p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был чуть-чуть напуган,</a:t>
            </a:r>
          </a:p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меня ты веселишь.</a:t>
            </a:r>
          </a:p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Встречаешь очень громким лаем,</a:t>
            </a:r>
          </a:p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Соседи в шоке до сих пор.</a:t>
            </a:r>
          </a:p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я в садике - скучаешь</a:t>
            </a:r>
          </a:p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 грустью смотришь в коридор.</a:t>
            </a:r>
          </a:p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носишься - шкафы грохочут</a:t>
            </a:r>
          </a:p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любишь спать в кресло-мешке.</a:t>
            </a:r>
          </a:p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Сократ, я рада очень, очень,</a:t>
            </a:r>
          </a:p>
          <a:p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 нашей ты теперь семье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r"/>
            <a:endParaRPr lang="ru-RU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Гришина Варвара</a:t>
            </a: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829"/>
          <p:cNvPicPr/>
          <p:nvPr/>
        </p:nvPicPr>
        <p:blipFill>
          <a:blip r:embed="rId3"/>
          <a:stretch>
            <a:fillRect/>
          </a:stretch>
        </p:blipFill>
        <p:spPr>
          <a:xfrm>
            <a:off x="6460679" y="0"/>
            <a:ext cx="2683321" cy="3607806"/>
          </a:xfrm>
          <a:prstGeom prst="rect">
            <a:avLst/>
          </a:prstGeom>
        </p:spPr>
      </p:pic>
      <p:pic>
        <p:nvPicPr>
          <p:cNvPr id="7" name="Picture 831"/>
          <p:cNvPicPr/>
          <p:nvPr/>
        </p:nvPicPr>
        <p:blipFill>
          <a:blip r:embed="rId4"/>
          <a:stretch>
            <a:fillRect/>
          </a:stretch>
        </p:blipFill>
        <p:spPr>
          <a:xfrm>
            <a:off x="5164760" y="3089496"/>
            <a:ext cx="2591838" cy="376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8" y="-16744"/>
            <a:ext cx="9260518" cy="69453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668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05758" y="1231271"/>
            <a:ext cx="3929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макета «Прогулочная площадка для животных»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58" y="112922"/>
            <a:ext cx="2017116" cy="2689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640" y="1321807"/>
            <a:ext cx="1969381" cy="26258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81" y="1877830"/>
            <a:ext cx="2007873" cy="2677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2" y="2167205"/>
            <a:ext cx="1933118" cy="25774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6" b="20563"/>
          <a:stretch/>
        </p:blipFill>
        <p:spPr>
          <a:xfrm>
            <a:off x="1994753" y="4340956"/>
            <a:ext cx="5480417" cy="2446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51" y="4311039"/>
            <a:ext cx="1386348" cy="138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19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539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Constantia</vt:lpstr>
      <vt:lpstr>Times New Roman</vt:lpstr>
      <vt:lpstr>Тема Office</vt:lpstr>
      <vt:lpstr>МАДОУ «ДС № 482 г. Челябинска» Социальный проект  «Жизнь дана  на добрые дела»</vt:lpstr>
      <vt:lpstr>Паспорт проекта</vt:lpstr>
      <vt:lpstr>Презентация PowerPoint</vt:lpstr>
      <vt:lpstr>Цель проекта: Создание благоприятных организационно – педагогических условий для воспитания социально- личностных качеств у дошкольников, духовно-нравственного отношения и чувства сопричастности к животным.</vt:lpstr>
      <vt:lpstr>Этапы проекта</vt:lpstr>
      <vt:lpstr>Мероприятия</vt:lpstr>
      <vt:lpstr>Мероприятия</vt:lpstr>
      <vt:lpstr>Мероприятия</vt:lpstr>
      <vt:lpstr>Мероприятия</vt:lpstr>
      <vt:lpstr>Результаты и выводы</vt:lpstr>
      <vt:lpstr>Мероприятия, реализующиеся в рамках данного проекта, воспитывают толерантное отношению к окружающим людям и животным, открытость и дружелюбие - главные ценности жизни человека.  «Если ребенка учат добру,  в результате будет добро,  учат злу – в результате будет зло –  ибо ребенок не рождается  готовым человеком,  человеком его надо сделать!»   (В.А. Сухомлинский). </vt:lpstr>
      <vt:lpstr>Презентация PowerPoint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Ирина</cp:lastModifiedBy>
  <cp:revision>24</cp:revision>
  <dcterms:created xsi:type="dcterms:W3CDTF">2020-12-03T13:53:19Z</dcterms:created>
  <dcterms:modified xsi:type="dcterms:W3CDTF">2020-12-04T05:49:24Z</dcterms:modified>
</cp:coreProperties>
</file>